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Body Level One</a:t>
            </a:r>
            <a:endParaRPr sz="4500"/>
          </a:p>
          <a:p>
            <a:pPr lvl="1">
              <a:defRPr sz="1800"/>
            </a:pPr>
            <a:r>
              <a:rPr sz="4500"/>
              <a:t>Body Level Two</a:t>
            </a:r>
            <a:endParaRPr sz="4500"/>
          </a:p>
          <a:p>
            <a:pPr lvl="2">
              <a:defRPr sz="1800"/>
            </a:pPr>
            <a:r>
              <a:rPr sz="4500"/>
              <a:t>Body Level Three</a:t>
            </a:r>
            <a:endParaRPr sz="4500"/>
          </a:p>
          <a:p>
            <a:pPr lvl="3">
              <a:defRPr sz="1800"/>
            </a:pPr>
            <a:r>
              <a:rPr sz="4500"/>
              <a:t>Body Level Four</a:t>
            </a:r>
            <a:endParaRPr sz="4500"/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4" name="Presentation cover p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resentation cover p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9" name="Bauhaus template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Bauhaus template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 rot="21162513">
            <a:off x="245368" y="1967951"/>
            <a:ext cx="20653526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Topics we will be covering:</a:t>
            </a:r>
          </a:p>
        </p:txBody>
      </p:sp>
      <p:sp>
        <p:nvSpPr>
          <p:cNvPr id="42" name="Shape 42"/>
          <p:cNvSpPr/>
          <p:nvPr/>
        </p:nvSpPr>
        <p:spPr>
          <a:xfrm rot="21162513">
            <a:off x="5477002" y="4404980"/>
            <a:ext cx="17980183" cy="4906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974480" indent="-974480" algn="l">
              <a:buSzPct val="100000"/>
              <a:buAutoNum type="arabicPeriod" startAt="1"/>
              <a:defRPr sz="1800"/>
            </a:pPr>
            <a:r>
              <a:rPr sz="5700">
                <a:latin typeface="Futura"/>
                <a:ea typeface="Futura"/>
                <a:cs typeface="Futura"/>
                <a:sym typeface="Futura"/>
              </a:rPr>
              <a:t>Introduction to Bauhaus</a:t>
            </a:r>
            <a:endParaRPr sz="5700">
              <a:latin typeface="Futura"/>
              <a:ea typeface="Futura"/>
              <a:cs typeface="Futura"/>
              <a:sym typeface="Futura"/>
            </a:endParaRPr>
          </a:p>
          <a:p>
            <a:pPr lvl="0" marL="974480" indent="-974480" algn="l">
              <a:buSzPct val="100000"/>
              <a:buAutoNum type="arabicPeriod" startAt="1"/>
              <a:defRPr sz="1800"/>
            </a:pPr>
            <a:r>
              <a:rPr sz="5700">
                <a:latin typeface="Futura"/>
                <a:ea typeface="Futura"/>
                <a:cs typeface="Futura"/>
                <a:sym typeface="Futura"/>
              </a:rPr>
              <a:t>Introduction to the new Typography Movement</a:t>
            </a:r>
            <a:endParaRPr sz="5700">
              <a:latin typeface="Futura"/>
              <a:ea typeface="Futura"/>
              <a:cs typeface="Futura"/>
              <a:sym typeface="Futura"/>
            </a:endParaRPr>
          </a:p>
          <a:p>
            <a:pPr lvl="0" marL="974480" indent="-974480" algn="l">
              <a:buSzPct val="100000"/>
              <a:buAutoNum type="arabicPeriod" startAt="1"/>
              <a:defRPr sz="1800"/>
            </a:pPr>
            <a:r>
              <a:rPr sz="5700">
                <a:latin typeface="Futura"/>
                <a:ea typeface="Futura"/>
                <a:cs typeface="Futura"/>
                <a:sym typeface="Futura"/>
              </a:rPr>
              <a:t>Type and Design</a:t>
            </a:r>
            <a:endParaRPr sz="5700">
              <a:latin typeface="Futura"/>
              <a:ea typeface="Futura"/>
              <a:cs typeface="Futura"/>
              <a:sym typeface="Futura"/>
            </a:endParaRPr>
          </a:p>
          <a:p>
            <a:pPr lvl="0" marL="974480" indent="-974480" algn="l">
              <a:buSzPct val="100000"/>
              <a:buAutoNum type="arabicPeriod" startAt="1"/>
              <a:defRPr sz="1800"/>
            </a:pPr>
            <a:r>
              <a:rPr sz="5700">
                <a:latin typeface="Futura"/>
                <a:ea typeface="Futura"/>
                <a:cs typeface="Futura"/>
                <a:sym typeface="Futura"/>
              </a:rPr>
              <a:t>Artwork and Artists</a:t>
            </a:r>
            <a:endParaRPr sz="5700">
              <a:latin typeface="Futura"/>
              <a:ea typeface="Futura"/>
              <a:cs typeface="Futura"/>
              <a:sym typeface="Futura"/>
            </a:endParaRPr>
          </a:p>
          <a:p>
            <a:pPr lvl="0" marL="974480" indent="-974480" algn="l">
              <a:buSzPct val="100000"/>
              <a:buAutoNum type="arabicPeriod" startAt="1"/>
              <a:defRPr sz="1800"/>
            </a:pPr>
            <a:r>
              <a:rPr sz="5700">
                <a:latin typeface="Futura"/>
                <a:ea typeface="Futura"/>
                <a:cs typeface="Futura"/>
                <a:sym typeface="Futura"/>
              </a:rPr>
              <a:t>Bauhaus in Popular Culture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6" name="Bauhaus template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 rot="652835">
            <a:off x="11262893" y="1049751"/>
            <a:ext cx="14220899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Introduction to Bauhaus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Bauhaus template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 rot="21441286">
            <a:off x="-277782" y="1313532"/>
            <a:ext cx="20653527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Introduction to the New Typography Movement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Bauhaus template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 rot="21300000">
            <a:off x="-1998629" y="657851"/>
            <a:ext cx="17776917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Type and Graphic Design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9" name="Bauhaus template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 rot="627169">
            <a:off x="10025400" y="1084450"/>
            <a:ext cx="17776917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Artworks and 	Artists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4" name="Bauhaus template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 rot="298846">
            <a:off x="5789193" y="652230"/>
            <a:ext cx="17776917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Bauhaus in Popular Culture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resentation cover page 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865236" y="1286511"/>
            <a:ext cx="20653527" cy="104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800">
                <a:latin typeface="Bauhaus"/>
                <a:ea typeface="Bauhaus"/>
                <a:cs typeface="Bauhaus"/>
                <a:sym typeface="Bauhaus"/>
              </a:defRPr>
            </a:lvl1pPr>
          </a:lstStyle>
          <a:p>
            <a:pPr lvl="0">
              <a:defRPr b="0" sz="1800"/>
            </a:pPr>
            <a:r>
              <a:rPr b="1" sz="7800"/>
              <a:t>Thank you for listening</a:t>
            </a:r>
          </a:p>
        </p:txBody>
      </p:sp>
      <p:sp>
        <p:nvSpPr>
          <p:cNvPr id="69" name="Shape 69"/>
          <p:cNvSpPr/>
          <p:nvPr/>
        </p:nvSpPr>
        <p:spPr>
          <a:xfrm>
            <a:off x="8356049" y="7489124"/>
            <a:ext cx="7671902" cy="138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8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/>
            </a:pPr>
            <a:r>
              <a:rPr sz="7800"/>
              <a:t>Any Questions?</a:t>
            </a:r>
          </a:p>
        </p:txBody>
      </p:sp>
      <p:sp>
        <p:nvSpPr>
          <p:cNvPr id="70" name="Shape 70"/>
          <p:cNvSpPr/>
          <p:nvPr/>
        </p:nvSpPr>
        <p:spPr>
          <a:xfrm rot="18979105">
            <a:off x="15455613" y="11399949"/>
            <a:ext cx="7671901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/>
            </a:pPr>
            <a:r>
              <a:rPr sz="4000"/>
              <a:t>#ixdbelfast</a:t>
            </a:r>
          </a:p>
        </p:txBody>
      </p:sp>
      <p:sp>
        <p:nvSpPr>
          <p:cNvPr id="71" name="Shape 71"/>
          <p:cNvSpPr/>
          <p:nvPr/>
        </p:nvSpPr>
        <p:spPr>
          <a:xfrm rot="18979105">
            <a:off x="1024512" y="4860871"/>
            <a:ext cx="7671901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/>
            </a:pPr>
            <a:r>
              <a:rPr sz="4000"/>
              <a:t>#TeamBauhaus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